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12" r:id="rId3"/>
    <p:sldId id="314" r:id="rId4"/>
    <p:sldId id="278" r:id="rId5"/>
    <p:sldId id="304" r:id="rId6"/>
    <p:sldId id="273" r:id="rId7"/>
    <p:sldId id="275" r:id="rId8"/>
    <p:sldId id="305" r:id="rId9"/>
    <p:sldId id="306" r:id="rId10"/>
    <p:sldId id="307" r:id="rId11"/>
    <p:sldId id="284" r:id="rId12"/>
    <p:sldId id="302" r:id="rId13"/>
    <p:sldId id="289" r:id="rId14"/>
    <p:sldId id="292" r:id="rId15"/>
    <p:sldId id="299" r:id="rId16"/>
    <p:sldId id="294" r:id="rId17"/>
    <p:sldId id="309" r:id="rId18"/>
    <p:sldId id="310" r:id="rId19"/>
    <p:sldId id="30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5E0B-549E-43A5-8489-1A02C6037293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D3251-799F-49A2-A046-CC569AFA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0B28-F9FC-4D1A-AB79-9EE6EC77165B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3F41-628C-44C2-A583-ACDBE086C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C910-FC29-470F-BFF5-6A745CF502AD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CAFE-7E49-413A-A258-570EF257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B65A-7AA7-44BA-80C1-903CBF1691E6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917-5133-4F77-B87D-AF96C03A4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E45F-B8E5-4CE4-A9A7-532ACACECDD1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6728-E166-4403-9E26-38150EF06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A48B7-9715-4339-A082-4CAFFA81BCFC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FF7D-1FC4-43B2-95A2-75654D5F8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BEF0-67C1-4A46-88D8-B5ED63749AD4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176A-AC42-4316-A939-674E2BC80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FA8D-A8F5-4A76-BC0F-78B79D6983EA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8939-194D-4315-9153-A928B16F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C1BF-6B3F-4CD1-879C-717BD3A32B3E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28E4-ED93-494C-B3FE-D8F24687E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5BBD-E5C1-4875-B6D1-8E5444666612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9140-C75C-4620-9A15-76BA19299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C573-D00A-4FC7-A9A3-112D10D8DE77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0BA9-41B3-4626-9D2D-E32030818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33DB9-F2B2-4C33-BDA6-769E20F0CB90}" type="datetimeFigureOut">
              <a:rPr lang="ru-RU"/>
              <a:pPr>
                <a:defRPr/>
              </a:pPr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EF85EE-6817-4780-8A0A-56E94998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4837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№ 24 имени Героя Советского Союза А.В.Корявина»  г. Сергиев Посад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Диалоговое взаимодействие 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русского языка  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повышения коммуникативной активности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 устной части ОГЭ в 9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категории, 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Рыжова С.С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314" name="Рисунок 3" descr="00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19399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?          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3. Мода</a:t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(карточка собеседника-экзаменатора)</a:t>
            </a:r>
            <a:endParaRPr lang="ru-RU" sz="3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Всегда ли нужно следовать моде?</a:t>
            </a:r>
          </a:p>
          <a:p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Что означает, по Вашему мнению, слово «модный»?</a:t>
            </a:r>
          </a:p>
          <a:p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Вы слушаете чужие советы? Чьи советы для Вас особенно важны?</a:t>
            </a:r>
          </a:p>
          <a:p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Приведите пример отрицательного влияния моды.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беседы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435975" cy="5329237"/>
          </a:xfrm>
        </p:spPr>
        <p:txBody>
          <a:bodyPr/>
          <a:lstStyle/>
          <a:p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определение темы беседы</a:t>
            </a:r>
          </a:p>
          <a:p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побуждение собеседника рассказать о себе</a:t>
            </a:r>
          </a:p>
          <a:p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обмен мнениями, впечатлениями</a:t>
            </a:r>
          </a:p>
          <a:p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поддержание контакта, выражение заинтересованности</a:t>
            </a:r>
          </a:p>
          <a:p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завершение беседы</a:t>
            </a:r>
          </a:p>
          <a:p>
            <a:endParaRPr lang="ru-RU" sz="24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C:\Users\Света\Desktop\fotolia_55336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644900"/>
            <a:ext cx="410527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</a:rPr>
              <a:t>Образцы заданий для 9 класса</a:t>
            </a:r>
            <a:br>
              <a:rPr lang="ru-RU" sz="2800" b="1" smtClean="0">
                <a:solidFill>
                  <a:srgbClr val="002060"/>
                </a:solidFill>
              </a:rPr>
            </a:br>
            <a:r>
              <a:rPr lang="ru-RU" sz="2800" b="1" smtClean="0">
                <a:solidFill>
                  <a:srgbClr val="002060"/>
                </a:solidFill>
              </a:rPr>
              <a:t>при подготовке к устной части ОГЭ</a:t>
            </a:r>
          </a:p>
        </p:txBody>
      </p:sp>
      <p:pic>
        <p:nvPicPr>
          <p:cNvPr id="24578" name="Picture 4" descr="C:\Users\Света\Desktop\картинки\E3BF1E7D-C77E-444E-892B-AED41AE759CD_cx0_cy16_cw0_mw1024_mh1024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8350" y="1412875"/>
            <a:ext cx="4621213" cy="3095625"/>
          </a:xfrm>
        </p:spPr>
      </p:pic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1042988" y="4797425"/>
            <a:ext cx="68421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свою любимую (или последнюю прочитанную) книгу.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 когда дал или посоветовал вам её почитать?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из героев понравился вам больше других?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чем вас заставила задуматься книга?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вы относитесь к чтению?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своем рассказе дайте ответы на следующие вопросы:</a:t>
            </a:r>
          </a:p>
          <a:p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вы понимаете семейное чтение? Можно ли ребёнку привить вкус к чтению?</a:t>
            </a:r>
          </a:p>
          <a:p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Является ли чтение вашим любимым занятием?</a:t>
            </a:r>
          </a:p>
          <a:p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Считаете ли вы необходимым читать в век компьютеризации?</a:t>
            </a:r>
          </a:p>
          <a:p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Можете ли вы обосновать необходимость чтения?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C:\Users\Света\Desktop\картинки\Устные-отв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8913"/>
            <a:ext cx="6481762" cy="4392612"/>
          </a:xfrm>
        </p:spPr>
      </p:pic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250825" y="4868863"/>
            <a:ext cx="86423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Расскажите о своём любимом школьном предмете.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Когда и почему у вас появился интерес к этой дисциплине? 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Какую интересную информацию вы получили, изучая этот предмет?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любимый школьный предмет поможет вам в выборе будущей профессии?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вы относитесь к занятиям спортом?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своем рассказе дайте ответы на следующие вопросы:</a:t>
            </a:r>
          </a:p>
          <a:p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Занимаетесь ли вы каким-либо видом спорта?</a:t>
            </a:r>
          </a:p>
          <a:p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качества развивают занятия спортом?</a:t>
            </a:r>
          </a:p>
          <a:p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вы понимаете выражение «здоровый образ жизни»?</a:t>
            </a:r>
          </a:p>
          <a:p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Какую роль в формировании привычки к ЗОЖ играют уроки физкультуры?</a:t>
            </a:r>
          </a:p>
          <a:p>
            <a:pPr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C:\Users\Света\Desktop\картинки\de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60350"/>
            <a:ext cx="5616575" cy="4203700"/>
          </a:xfrm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23850" y="4652963"/>
            <a:ext cx="8569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Расскажите о вашем любимом семейном празднике.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Какое участие в этом семейном мероприятии принимают члены вашей семьи?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Какую роль играете вы (какое поручение выполняете)?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вы понимаете выражение «семейные традиции»? Как вы к ним относитесь?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Ряд организационных моментов при подготовке учебного диалога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Следует учитывать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 одна из реплик не должна остаться без ответа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учебный диалог ограничен во времени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ученик не активен, он испытывает недостаток знаний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учебный диалог требует полных ответов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учебный диалог требует предварительной подготовки, определенной базы знаний</a:t>
            </a:r>
          </a:p>
          <a:p>
            <a:pPr algn="ctr">
              <a:buFont typeface="Arial" charset="0"/>
              <a:buNone/>
            </a:pPr>
            <a:r>
              <a:rPr lang="ru-RU" sz="20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речевую ситуацию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и с кем общается (один на один – знакомый/ друг; один на один – знакомый/ незнакомый; один со многими)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место, время и обстановка (официальная или неофициальная)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общения (общение, сообщение, воздействие)</a:t>
            </a:r>
          </a:p>
          <a:p>
            <a:pPr>
              <a:buFont typeface="Arial" charset="0"/>
              <a:buNone/>
            </a:pPr>
            <a:r>
              <a:rPr lang="ru-RU" sz="2000" smtClean="0"/>
              <a:t> 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 диалогового взаимодействия 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позволяет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учиться вести диалог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выделять главное (и в читаемых текстах, и в разговоре)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выстраивать беседу, придерживаясь главной темы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точно формулировать вопросы и уметь отвечать на заданные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терпимо относиться к иному мнению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уметь тактично отстаивать свою точку зрения, не навязывая ее другим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быть способным слушать и слышать собеседника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ссылаясь на достоверные источники, доказывать свою правоту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b="1" i="1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ru-RU" b="1" i="1" smtClean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ru-RU" sz="4400" b="1" i="1" smtClean="0">
                <a:solidFill>
                  <a:srgbClr val="002060"/>
                </a:solidFill>
              </a:rPr>
              <a:t>Спасибо за внимание!</a:t>
            </a:r>
          </a:p>
          <a:p>
            <a:pPr marL="0" indent="0" algn="ctr">
              <a:buFont typeface="Arial" charset="0"/>
              <a:buNone/>
            </a:pPr>
            <a:endParaRPr lang="ru-RU" b="1" i="1" smtClean="0">
              <a:solidFill>
                <a:srgbClr val="002060"/>
              </a:solidFill>
            </a:endParaRPr>
          </a:p>
        </p:txBody>
      </p:sp>
      <p:pic>
        <p:nvPicPr>
          <p:cNvPr id="31747" name="Рисунок 3" descr="00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19399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C:\Users\Russian_lang\Desktop\семинар Рыжова С.С\фотографии с урока\DSCN0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57563"/>
            <a:ext cx="388302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C:\Users\Russian_lang\Desktop\семинар Рыжова С.С\фотографии с урока\DSCN0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392363"/>
            <a:ext cx="41783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проблемно-диалогического обучения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713788" cy="5400675"/>
          </a:xfrm>
        </p:spPr>
        <p:txBody>
          <a:bodyPr/>
          <a:lstStyle/>
          <a:p>
            <a:pPr algn="just"/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Проблемно-диалогическое обучение </a:t>
            </a: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это тип обучения, обеспечивающий творческое усвоение знаний учащимися </a:t>
            </a:r>
            <a:r>
              <a:rPr lang="ru-RU" sz="20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посредством диалога с учителем</a:t>
            </a: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Технология учебного диалога</a:t>
            </a: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- это одна из главных технологий личностно-ориентированного образования, являющаяся в последнее время чрезвычайно востребованной и актуальной. </a:t>
            </a:r>
          </a:p>
        </p:txBody>
      </p:sp>
      <p:pic>
        <p:nvPicPr>
          <p:cNvPr id="33796" name="Picture 2" descr="C:\Users\Алена\Desktop\rotator-groupcircle_476x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432117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Users\Алена\Desktop\etkili-konus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429000"/>
            <a:ext cx="3816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algn="just"/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– форма речи, состоящая из регулярного обмена высказываниями, репликами, на языковой состав которых влияет непосредственное восприятие речевой деятельности говорящих.</a:t>
            </a:r>
          </a:p>
          <a:p>
            <a:pPr algn="just"/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Учебный диалог </a:t>
            </a: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это способ отношений. В диалоге проявляются важнейшие формы человеческих отношений: взаимоуважение, взаимообогащение, сопереживание, сотворчество.</a:t>
            </a:r>
          </a:p>
          <a:p>
            <a:pPr algn="just"/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Диалог на уроке </a:t>
            </a: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это особая коммуникативная атмосфера, которая помогает ученику развивать интеллектуальные и эмоциональные свойства личности; это равноправное субъект—субъектное взаимодействие, позволяющее искать истину вместе. </a:t>
            </a:r>
          </a:p>
          <a:p>
            <a:pPr algn="just"/>
            <a:endParaRPr lang="ru-RU" sz="20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3" descr="C:\Users\Алена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292600"/>
            <a:ext cx="34575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8774113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Апробация устной части ОГЭ, проведенная в МБОУ «Лицей № 24 имени Героя Советского Союза А.В.Корявина»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</a:p>
        </p:txBody>
      </p:sp>
      <p:pic>
        <p:nvPicPr>
          <p:cNvPr id="14339" name="Picture 2" descr="C:\Users\Алена\Desktop\image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2276475"/>
            <a:ext cx="40941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Алена\Desktop\image00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93938"/>
            <a:ext cx="40703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4900613" y="5600700"/>
            <a:ext cx="338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Диалог с виртуальным собеседником с использованием компьютера</a:t>
            </a: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84213" y="587692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Диалог с учителем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Коммуникативные навыки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   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Коммуникативные навыки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способность человека взаимодействовать с другими людьми, адекватно интерпретируя получаемую информацию, а также правильно ее передавая.</a:t>
            </a:r>
          </a:p>
        </p:txBody>
      </p:sp>
      <p:pic>
        <p:nvPicPr>
          <p:cNvPr id="16387" name="Picture 3" descr="C:\Users\Алена\Desktop\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3429000"/>
            <a:ext cx="4838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Коммуникативные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оформлять свои мысли в устной и письменной речи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строить цепь логических рассуждений, выдвигать гипотезы и уметь их обосновывать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выражать мысли и чувства в процессе речевого общения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информацию с учетом поставленной учебной задачи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особенности диалогической и монологической речи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речевое монологическое высказывание в соответствии с поставленными задачами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1. Праздник</a:t>
            </a:r>
            <a:b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(карточка собеседника -экзаменатора</a:t>
            </a: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Опишите фотографию.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Какие праздники Вам нравятся больше и почему (домашние,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школьные, праздники в кругу друзей)?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Когда можно сказать, что праздник удался?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Вы больше любите праздник или подготовку к нему? Почему?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9620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2. Поход (экскурсия)</a:t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(карточка собеседника -экзаменатора)</a:t>
            </a:r>
            <a:endParaRPr lang="ru-RU" sz="3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Расскажите о том, как Вы ходили в поход (на экскурсию).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Чем, по Вашему мнению, полезны походы (экскурсии)?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Что бы Вы порекомендовали Вашим сверстникам, которые собираются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впервые отправиться в поход (на экскурсию)?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Что, по Вашему мнению, самое важное в походе (на экскурсии)?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93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712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Wingdings</vt:lpstr>
      <vt:lpstr>Тема Office</vt:lpstr>
      <vt:lpstr>Слайд 1</vt:lpstr>
      <vt:lpstr>Технология проблемно-диалогического обучения</vt:lpstr>
      <vt:lpstr>Диалог</vt:lpstr>
      <vt:lpstr>Апробация устной части ОГЭ, проведенная в МБОУ «Лицей № 24 имени Героя Советского Союза А.В.Корявина»</vt:lpstr>
      <vt:lpstr>Слайд 5</vt:lpstr>
      <vt:lpstr>Коммуникативные навыки</vt:lpstr>
      <vt:lpstr>Коммуникативные действия</vt:lpstr>
      <vt:lpstr>Тема 1. Праздник        (карточка собеседника -экзаменатора)</vt:lpstr>
      <vt:lpstr> Тема 2. Поход (экскурсия) (карточка собеседника -экзаменатора)</vt:lpstr>
      <vt:lpstr>  ?           Тема 3. Мода            (карточка собеседника-экзаменатора)</vt:lpstr>
      <vt:lpstr>Структура беседы</vt:lpstr>
      <vt:lpstr>Образцы заданий для 9 класса при подготовке к устной части ОГЭ</vt:lpstr>
      <vt:lpstr>Как вы относитесь к чтению?</vt:lpstr>
      <vt:lpstr>Слайд 14</vt:lpstr>
      <vt:lpstr>Как вы относитесь к занятиям спортом?</vt:lpstr>
      <vt:lpstr>Слайд 16</vt:lpstr>
      <vt:lpstr>Ряд организационных моментов при подготовке учебного диалога</vt:lpstr>
      <vt:lpstr> Технология диалогового взаимодействия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Admin</cp:lastModifiedBy>
  <cp:revision>63</cp:revision>
  <dcterms:created xsi:type="dcterms:W3CDTF">2016-11-07T13:59:13Z</dcterms:created>
  <dcterms:modified xsi:type="dcterms:W3CDTF">2017-10-22T18:48:55Z</dcterms:modified>
</cp:coreProperties>
</file>